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DBBC5D2-AB32-4D1C-971D-14607AA9B224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390172-F23F-4DE5-A73D-1965BE3B4F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Alt_Telefon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File:Telephone_01_gnangarr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wireless.att.com/cell-phone-service/cell-phones/pda-phones-smartphones.jsp?wtSlotClick=1-004014-0-1&amp;WT.svl=graphi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blog.sanriotown.com/hellokitty_news:hellokitty.com/files/2008/05/windowslivewriterhellokittycordlessphone-d782050385k43.jpg&amp;imgrefurl=http://yumivegas.blogspot.com/2008_06_04_archive.html&amp;h=480&amp;w=480&amp;sz=84&amp;tbnid=VeL09xmvN7SODM:&amp;tbnh=129&amp;tbnw=129&amp;prev=/images%3Fq%3Dhouse%2Bphone&amp;zoom=1&amp;q=house+phone&amp;usg=__aKyeNckBZW_4rYJ_0IHpkX7bDP8=&amp;sa=X&amp;ei=EDaaTNSTM4K88gaFypRo&amp;ved=0CD8Q9QEwBA" TargetMode="External"/><Relationship Id="rId2" Type="http://schemas.openxmlformats.org/officeDocument/2006/relationships/hyperlink" Target="http://www.google.com/imgres?imgurl=http://farm2.static.flickr.com/1340/542945642_281dd2ca11.jpg&amp;imgrefurl=http://reviews.techcastnetwork.co.uk/2007/06/12/siemens-e450/&amp;h=375&amp;w=500&amp;sz=82&amp;tbnid=9P3GkvZh3e4Y4M:&amp;tbnh=98&amp;tbnw=130&amp;prev=/images%3Fq%3Dhouse%2Bphone&amp;zoom=1&amp;q=house+phone&amp;usg=__5Ea7OtCcx852d8RB54N-jTAfHQ4=&amp;sa=X&amp;ei=EDaaTNSTM4K88gaFypRo&amp;ved=0CEEQ9QEwBQ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blog.sanriotown.com/hellokitty_news:hellokitty.com/files/2008/05/windowslivewriterhellokittycordlessphone-d782050385k43.jpg&amp;imgrefurl=http://yumivegas.blogspot.com/2008_06_04_archive.html&amp;h=480&amp;w=480&amp;sz=84&amp;tbnid=VeL09xmvN7SODM:&amp;tbnh=129&amp;tbnw=129&amp;prev=/images%3Fq%3Dhouse%2Bphone&amp;zoom=1&amp;q=house+phone&amp;usg=__aKyeNckBZW_4rYJ_0IHpkX7bDP8=&amp;sa=X&amp;ei=EDaaTNSTM4K88gaFypRo&amp;ved=0CD8Q9QEwBA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reless.att.com/cell-phone-service/cell-phones/index.jsp" TargetMode="External"/><Relationship Id="rId2" Type="http://schemas.openxmlformats.org/officeDocument/2006/relationships/hyperlink" Target="http://en.wikipedia.org/wiki/Telepho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iding.net/media/photos/ict/icthome/050608_rfoster_mp_ict_ith010.jpg" TargetMode="External"/><Relationship Id="rId5" Type="http://schemas.openxmlformats.org/officeDocument/2006/relationships/hyperlink" Target="http://admintell.napco.com/ee/images/uploads/gadgetell/vtech6110_lg.jpg" TargetMode="External"/><Relationship Id="rId4" Type="http://schemas.openxmlformats.org/officeDocument/2006/relationships/hyperlink" Target="http://www.t-mobile.com/promotions/generic.aspx?PAsset=Pro_Pro_MyTouchSlide&amp;WT.ac=0922HOM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Roman Adams</a:t>
            </a:r>
            <a:br>
              <a:rPr lang="en-US" dirty="0" smtClean="0"/>
            </a:br>
            <a:r>
              <a:rPr lang="en-US" dirty="0" smtClean="0"/>
              <a:t>September 20, 2010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77704" y="2967335"/>
            <a:ext cx="3988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Telephone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://upload.wikimedia.org/wikipedia/commons/thumb/7/74/Alt_Telefon.jpg/220px-Alt_Telef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0"/>
            <a:ext cx="2095500" cy="1800225"/>
          </a:xfrm>
          <a:prstGeom prst="rect">
            <a:avLst/>
          </a:prstGeom>
          <a:noFill/>
        </p:spPr>
      </p:pic>
      <p:pic>
        <p:nvPicPr>
          <p:cNvPr id="6148" name="Picture 4" descr="http://upload.wikimedia.org/wikipedia/commons/thumb/2/28/Telephone_01_gnangarra.jpg/170px-Telephone_01_gnangarr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3962400"/>
            <a:ext cx="161925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Telephone?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telephone s a </a:t>
            </a:r>
            <a:r>
              <a:rPr lang="en-US" dirty="0" smtClean="0"/>
              <a:t>telecommunications </a:t>
            </a:r>
            <a:r>
              <a:rPr lang="en-US" dirty="0" smtClean="0"/>
              <a:t>device that transmits and receives sounds.</a:t>
            </a:r>
          </a:p>
          <a:p>
            <a:r>
              <a:rPr lang="en-US" dirty="0" smtClean="0"/>
              <a:t>Telephones are a point-to-point communication system whose basic function is to allow 2 or more people to talk when they have a great distance between them.</a:t>
            </a:r>
            <a:endParaRPr lang="en-US" dirty="0"/>
          </a:p>
        </p:txBody>
      </p:sp>
      <p:pic>
        <p:nvPicPr>
          <p:cNvPr id="5122" name="Picture 2" descr="Smartphon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419600"/>
            <a:ext cx="1905000" cy="1947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Inventors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The inventors are:</a:t>
            </a:r>
          </a:p>
          <a:p>
            <a:pPr lvl="1"/>
            <a:r>
              <a:rPr lang="en-US" dirty="0" smtClean="0"/>
              <a:t>Innocenzo </a:t>
            </a:r>
            <a:r>
              <a:rPr lang="en-US" dirty="0" smtClean="0"/>
              <a:t>Vanzetti</a:t>
            </a:r>
            <a:endParaRPr lang="en-US" dirty="0" smtClean="0"/>
          </a:p>
          <a:p>
            <a:pPr lvl="2"/>
            <a:r>
              <a:rPr lang="en-US" dirty="0" smtClean="0"/>
              <a:t>Antoni Meucci</a:t>
            </a:r>
          </a:p>
          <a:p>
            <a:pPr lvl="3"/>
            <a:r>
              <a:rPr lang="en-US" dirty="0" smtClean="0"/>
              <a:t>Jhon Philpp Reis</a:t>
            </a:r>
          </a:p>
          <a:p>
            <a:pPr lvl="4"/>
            <a:r>
              <a:rPr lang="en-US" dirty="0" smtClean="0"/>
              <a:t>Elishha Groy</a:t>
            </a:r>
          </a:p>
          <a:p>
            <a:pPr lvl="5"/>
            <a:r>
              <a:rPr lang="en-US" dirty="0" smtClean="0"/>
              <a:t>Alexander Grahm Bel</a:t>
            </a:r>
          </a:p>
          <a:p>
            <a:pPr lvl="6"/>
            <a:r>
              <a:rPr lang="en-US" dirty="0" smtClean="0"/>
              <a:t>Tomas Edison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Inventors </a:t>
            </a:r>
            <a:r>
              <a:rPr lang="en-US" dirty="0" smtClean="0"/>
              <a:t>inspiration </a:t>
            </a:r>
            <a:r>
              <a:rPr lang="en-US" dirty="0" smtClean="0"/>
              <a:t>is to help people communicate over long distance.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Inventors &amp; Inspiration</a:t>
            </a:r>
            <a:endParaRPr lang="en-US" dirty="0"/>
          </a:p>
        </p:txBody>
      </p:sp>
      <p:pic>
        <p:nvPicPr>
          <p:cNvPr id="4098" name="Picture 2" descr="http://www.t-mobile.com/Cms/Files/Published/0000BDF20016F5DD010312E2BF5CDF8B/5657114502E70FF30128DDDC75B250E7/file/phones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114800"/>
            <a:ext cx="1828800" cy="2254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1905000"/>
            <a:ext cx="2362200" cy="990600"/>
          </a:xfrm>
        </p:spPr>
        <p:txBody>
          <a:bodyPr/>
          <a:lstStyle/>
          <a:p>
            <a:r>
              <a:rPr lang="en-US" dirty="0" smtClean="0"/>
              <a:t>How did the telephone change over time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>
          <a:xfrm>
            <a:off x="304800" y="914400"/>
            <a:ext cx="2362200" cy="4144963"/>
          </a:xfrm>
        </p:spPr>
        <p:txBody>
          <a:bodyPr/>
          <a:lstStyle/>
          <a:p>
            <a:r>
              <a:rPr lang="en-US" dirty="0"/>
              <a:t>Reis telephone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Reis telephone is the phone model of the telephone. This phone was able to send </a:t>
            </a:r>
            <a:r>
              <a:rPr lang="en-US" dirty="0" smtClean="0"/>
              <a:t>communications </a:t>
            </a:r>
            <a:r>
              <a:rPr lang="en-US" dirty="0" smtClean="0"/>
              <a:t>by using a land line.</a:t>
            </a:r>
            <a:endParaRPr lang="en-US" dirty="0"/>
          </a:p>
        </p:txBody>
      </p:sp>
      <p:sp>
        <p:nvSpPr>
          <p:cNvPr id="3074" name="AutoShape 2" descr="data:image/jpg;base64,/9j/4AAQSkZJRgABAQAAAQABAAD/2wBDAAkGBwgHBgkIBwgKCgkLDRYPDQwMDRsUFRAWIB0iIiAdHx8kKDQsJCYxJx8fLT0tMTU3Ojo6Iys/RD84QzQ5Ojf/2wBDAQoKCg0MDRoPDxo3JR8lNzc3Nzc3Nzc3Nzc3Nzc3Nzc3Nzc3Nzc3Nzc3Nzc3Nzc3Nzc3Nzc3Nzc3Nzc3Nzc3Nzf/wAARCABOAGgDASIAAhEBAxEB/8QAGwAAAgMBAQEAAAAAAAAAAAAAAAUEBgcDAgH/xAA9EAACAQMCAwQHAwsFAQAAAAABAgMABBEFIRIxUQYTQYEUIjJhcZGhgrHhBxUjM0NSU3KSosEkQmLR8JP/xAAZAQADAQEBAAAAAAAAAAAAAAAAAQIDBAX/xAAfEQEBAAIBBQEBAAAAAAAAAAAAAQIREgMEITFBFFH/2gAMAwEAAhEDEQA/ANVCcJOMZPU86+7qc9B4mq8LrVXH61QeuB/1XVZdQb25yftn/Ary/wAeX9Txp8j7ch764tM7k8ClQOZpSTdMMNMT9tq8mKQ82XzBP3mrx7PX0caZT3DqeEBicYJJpDrl7JaWEkp2YbK2fE1L7p8Y408kqm9urwxAWkTFmUA4Qb8bbLt8MnzrfHt5vym4kdwl7eL3kEU0y8WCwOSfMmkt2s8EhjuUaNxvwtzAPKoGr3V/ZoGaYZY4C92hx8dq5adc3E9nNNclGHGsceIlU55sdh/KPtV2TV9CyxfexDXs1s6LKwgWUY4m2UHOcfKrUls65E80MiMdz3gz7tq4dk9HSHQ7fvMh2GWx/wC65pv+bosEcR361y9TozLLZzGXyUm1VHHcNBjLMxL4O/QeG9OdLm4YlWeZFUDYB1NeV06Jc4Y199CUDaRvKlOjIqYyejH0q2A2mU/A0Ure0H8RqKvjF7r0sj9F/q/Cugdui/P8KhpYahwjikAbG+F2r36FfjnJ8lFbaSlF36L8zXgyP0X5mo5s7/xkP9Irw1nffxT/AEijUDvLcNGjO/AFUFmPFyA8qybtHqN3NN6UqT/pi0pMcZbY7KucY9kCrv2ne6t9ONqjNLdXjiCONcZwd2+m3nVS1CysIo+AWerWt46cUQkeMq2TjOwBI+BpzSb7Z7d3E8spNxxIPBWGMfOrJpNvmbT7QjJCiWQdS3rfdwDypjqH5tt4He27QaikgQskNxAy8ZxsB6/j8DUTs1IfSXu5SWYsAGY5JPM/UD51WOvictthtblYoY4UQEIoUYYb42qQLon9m3zFVGy1MyKAyRnbGcYP0qbcXqw27zhQndqW2J36VOj5LILgn9m3zFBmP7jfT/ulloLma1hld3BeNWI5YJANdu6mHsyP5nNTpaU0p/cb6UVDaOfxlf50UaNffQk6UehJ4VKopkiGyX3VA1cxadaNM2OI7IvU02mmigjMk0iRoObOwAHmazbtXr63NxNccX+lt1bgHUDmfPH3U4VqqavqUl12pHcz2IayT1UvM8Lu3tYHCdxkeGxFSTqd7Cssy6Kk14XBxZXcJjIGACVyG23Ow3zuRvVZ0y7jaJ2nv9PWe5cyyW+oWoZST0Y5OMY5L+Mt7RSqkaPZSBuT6ffGEnqOEsm/kfOkUcO2WvudHGmtp+pWcszLn0pm4WRegPM5xuNhSWyPcxwRDY8PG3xb8AtRda/T6yloi3kSxEJ3V24Zo2PteA2+vvrpYSekXDyr7DN6v8vh9MVU8ROS36Y/qindtaNql1a2C54ZpBx/yjc/TJ8qQWPqqK0b8nOn95cS37jZF4U+J/AH+qkJ7WI6cAMBAB0rmdPH7tWDgFfDGOlDRW30/wB1FWIwqfCigEI7WwXgP5isb3VOkkMfdw//AEfC/LNIrjW9f1eZrfT7iJWB4Wj0pBN3fue5kHdqeoVWb3GnydnJ7/D9pL9r1fCzhBitl93CDl/tE/AU+ggit4ligjSONBhURcBR0ApEyztHoVlYNbvfTT32qnEhe4maURjwxxeOeWAvLkKpvbG/EOnLBk/p3Ctjnwjc/wCPnV07aWeo2ur3FxcRGWKZy0ciN/t8Bg43A2wCazLtgDcpFJFxd7HkGN8qSD0z400/Xm+7TvaiO3025lvLPuxmK/jD8BBIAG2DtjfFd7OeG+snv20CJIlDd41jciF8KMswQMu2P+JHOqU8+GKurI3RhXwTOEZUkcKwwwViAw9/WhSXbyMzXFxli+CFLHJ4m2G/jz+lP9JhCIo5YH0pDpcZmlCDdFPE3xGcfeflVj9CSRkZmkXAwQrYDDoafxFPrRWZ0RPaYhR8TW29krRbTRLdVGDIO88j7P8AaBWQdlbM32pxoAcZC5Hv/DiNbhbeqgUDAAwAPClVYxIooopKFFFFAFFFFAR7xoRA6zoroRurDIPlWLflAs9EaR2tIprWTJ/UnKH4qf8AGK2HUYu9jK5xms37RaOrF+Ngad8QtbYpeDgYrIiyL1Ax9KgmC2dtiUPiBtV41TRkjc7ikE+nR5PKp5K4uukmyt4gqvwseZbbPnypypBAKkEdc1WksMN6rlfgasOg9n7i5nQRzxMpYAh8j7udPcRcWm/kz0/ZrphyGR8W5f2j+6tLiG1I+y+mLpunRwcfG/tO+MZP/gBT9BQcexRRRQYooooD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9906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g;base64,/9j/4AAQSkZJRgABAQAAAQABAAD/2wBDAAkGBwgHBgkIBwgKCgkLDRYPDQwMDRsUFRAWIB0iIiAdHx8kKDQsJCYxJx8fLT0tMTU3Ojo6Iys/RD84QzQ5Ojf/2wBDAQoKCg0MDRoPDxo3JR8lNzc3Nzc3Nzc3Nzc3Nzc3Nzc3Nzc3Nzc3Nzc3Nzc3Nzc3Nzc3Nzc3Nzc3Nzc3Nzc3Nzf/wAARCABOAE4DASIAAhEBAxEB/8QAGwAAAgIDAQAAAAAAAAAAAAAABAUBAgADBgf/xABBEAACAQMBAwgGBwQLAAAAAAABAgMABBESBSExBhMiQVFxkbEyNWFzgaEUFUJSksHSM6LR8BYjJCU0Q1OCssLx/8QAFwEBAQEBAAAAAAAAAAAAAAAAAAECA//EAB8RAAICAgMAAwAAAAAAAAAAAAABAhESMQMTITJRsf/aAAwDAQACEQMRAD8A9nVRpHRHDsqdI7B4Vi+iO6rVQRpXsHhWaR2DwqamqAaR9OpjpCqTvI4Ae2sV87sKe6gW2pZLO9u91brKuNSNKFIJGd+fYRWxZ1aYLFvGguWU7j1cQMHxzwqkDYZFlZ1Cjo4347f/ACtugfdHhQ2z13TN2yYHwAHnmi6hp+MrpH3R4Uo5TqPq9Nw/bDq9jU5pPyo9Xp75fJqhBqvojuqaqvAd1Y5wpogWFRIdMbEdQNaskdZoe9mKCMEnBJJx7BVolnBbZ2dfnat9cPZz8287FGVCwKjCqd3sAo7kTB/brtyunTGqEEY3ls/9ad/WtvE6xfSZRobLu6AhR2E5+ORmip7mRYrl9cbBVOjSckHB3H5UIoXIY7O/wcbZ3vlz/uJP50TQezlVIhGHDaAFJ7TijKHSW2ZSflR6vT3y+TU4pPyo9Xp75fJqhkaL6I7qpcMFjLHqGauvojurVdAvGVHE+3FAAmc5GG09gJxu7qpcuXlTrKoTht28kChwWDFQp1A4wv8AGouE0wyIURsaRg8OJPYc8BVCE8+yIJLmVoZuaW8VecLnJTSCDjHHIU9g8aZOiqszq4YSzRJjflQuDg5A6s1MjaXcCR9SQ6F54ZJ9FcdfWfiT143U4QWoAXBaWXo9YGVGfbhhnuoix2M9kgtC77yWkJ8N35VF9JfrcILNsR6cMTHrGc94PzpHyikMOxbCMMyl5NbaTg4AJP8AyFa+St7Ld7SkEN9NPZrEWUSNqwcgYyfjW8G42deluGdnVR3Mqcws2lnkbSdIIHAnO/fQ3Kg52envl8mraBr2jbr1IrufkB5mtPKf1cnvh5NWGc2qSGgO4d1VYZ41EjiOMMxAUDeScAVWKeOZdUTK69qMCPlQyYY1BL4AOOON+KUygTShGViHlPSH2dwGfPwprMxKf1Y1HO8ZpdBd3KKfpllzZ1HfG2QfbvAqpFSbNd5C1ukryT5WRwTkb92o8fiPgOvNDTwMERAFykKRDQMDUeOPAUfLfWIEYuHEetgqCUYyx4DvoiOENMmOnpOs9/VTQpx2AywiZVintkniE3NxlsHSvAnqx453VTZsVpbTg29u0Ulwp3MW9FTx35/nFVnv7G12lZ2LwXVtNcaxESOjqJI45OTgFsdSjJxgUxskDIk0NyJrd4V0HAy2QOkT7Rjq6+6mXlFzlVX4Xsxqv526kjRPick/lQ/Kf1cnvl8mojZTB4pZv9WVmHcNw8qH5S+rk98vk1Rl5FUq+gy8s4b2ART6tOPssRXKXvIOIzGewvZYJuIbJB/EuDT0coLLA6Fxw+4v6qz+kFln0Lj8C/qrIhySho5o2fLPZn7C8+mxj7MoEmficN86lOWO07JtG1tiMMcWgcr+636q6X6/svuXH4F/jUPt2wZSHinYdhRT+dU32xfyivwVQcreT94QJ5TbP2XMRT94dH510Nlc280GuzljlQ/5kThx4g1z94vJ28B57Z7gn7SIFPyaufu+T2yBJz2zbi9tpeIYKAfxKwNLYrilptHpGuJn1kDVjGSN+KD21di2sHZCNbdCPHWx3DH89VecJtvbezJuaXajzqv2bmMSDxPS+dPdl7ZG07iO42mCFg9CKBOiWPFjls57OyiaNLhwalL1HV7NhMNtFGfsqBQ/KUf3cnvl8mqF2/ZKMCOf8C/qpdyg25aS2KKqT550Heo7D7aHGUsnZ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74295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BOAE4DASIAAhEBAxEB/8QAGwAAAgIDAQAAAAAAAAAAAAAABAUBAgADBgf/xABBEAACAQMBAwgGBwQLAAAAAAABAgMABBESBSExBhMiQVFxkbEyNWFzgaEUFUJSksHSM6LR8BYjJCU0Q1OCssLx/8QAFwEBAQEBAAAAAAAAAAAAAAAAAAECA//EAB8RAAICAgMAAwAAAAAAAAAAAAABAhESMQMTITJRsf/aAAwDAQACEQMRAD8A9nVRpHRHDsqdI7B4Vi+iO6rVQRpXsHhWaR2DwqamqAaR9OpjpCqTvI4Ae2sV87sKe6gW2pZLO9u91brKuNSNKFIJGd+fYRWxZ1aYLFvGguWU7j1cQMHxzwqkDYZFlZ1Cjo4347f/ACtugfdHhQ2z13TN2yYHwAHnmi6hp+MrpH3R4Uo5TqPq9Nw/bDq9jU5pPyo9Xp75fJqhBqvojuqaqvAd1Y5wpogWFRIdMbEdQNaskdZoe9mKCMEnBJJx7BVolnBbZ2dfnat9cPZz8287FGVCwKjCqd3sAo7kTB/brtyunTGqEEY3ls/9ad/WtvE6xfSZRobLu6AhR2E5+ORmip7mRYrl9cbBVOjSckHB3H5UIoXIY7O/wcbZ3vlz/uJP50TQezlVIhGHDaAFJ7TijKHSW2ZSflR6vT3y+TU4pPyo9Xp75fJqhkaL6I7qpcMFjLHqGauvojurVdAvGVHE+3FAAmc5GG09gJxu7qpcuXlTrKoTht28kChwWDFQp1A4wv8AGouE0wyIURsaRg8OJPYc8BVCE8+yIJLmVoZuaW8VecLnJTSCDjHHIU9g8aZOiqszq4YSzRJjflQuDg5A6s1MjaXcCR9SQ6F54ZJ9FcdfWfiT143U4QWoAXBaWXo9YGVGfbhhnuoix2M9kgtC77yWkJ8N35VF9JfrcILNsR6cMTHrGc94PzpHyikMOxbCMMyl5NbaTg4AJP8AyFa+St7Ld7SkEN9NPZrEWUSNqwcgYyfjW8G42deluGdnVR3Mqcws2lnkbSdIIHAnO/fQ3Kg52envl8mraBr2jbr1IrufkB5mtPKf1cnvh5NWGc2qSGgO4d1VYZ41EjiOMMxAUDeScAVWKeOZdUTK69qMCPlQyYY1BL4AOOON+KUygTShGViHlPSH2dwGfPwprMxKf1Y1HO8ZpdBd3KKfpllzZ1HfG2QfbvAqpFSbNd5C1ukryT5WRwTkb92o8fiPgOvNDTwMERAFykKRDQMDUeOPAUfLfWIEYuHEetgqCUYyx4DvoiOENMmOnpOs9/VTQpx2AywiZVintkniE3NxlsHSvAnqx453VTZsVpbTg29u0Ulwp3MW9FTx35/nFVnv7G12lZ2LwXVtNcaxESOjqJI45OTgFsdSjJxgUxskDIk0NyJrd4V0HAy2QOkT7Rjq6+6mXlFzlVX4Xsxqv526kjRPick/lQ/Kf1cnvl8mojZTB4pZv9WVmHcNw8qH5S+rk98vk1Rl5FUq+gy8s4b2ART6tOPssRXKXvIOIzGewvZYJuIbJB/EuDT0coLLA6Fxw+4v6qz+kFln0Lj8C/qrIhySho5o2fLPZn7C8+mxj7MoEmficN86lOWO07JtG1tiMMcWgcr+636q6X6/svuXH4F/jUPt2wZSHinYdhRT+dU32xfyivwVQcreT94QJ5TbP2XMRT94dH510Nlc280GuzljlQ/5kThx4g1z94vJ28B57Z7gn7SIFPyaufu+T2yBJz2zbi9tpeIYKAfxKwNLYrilptHpGuJn1kDVjGSN+KD21di2sHZCNbdCPHWx3DH89VecJtvbezJuaXajzqv2bmMSDxPS+dPdl7ZG07iO42mCFg9CKBOiWPFjls57OyiaNLhwalL1HV7NhMNtFGfsqBQ/KUf3cnvl8mqF2/ZKMCOf8C/qpdyg25aS2KKqT550Heo7D7aHGUsnZ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74295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http://admintell.napco.com/ee/images/uploads/gadgetell/vtech6110_l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194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Telephone Influences Us &amp; The Effect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the telephone influences us</a:t>
            </a:r>
          </a:p>
          <a:p>
            <a:pPr>
              <a:buNone/>
            </a:pPr>
            <a:r>
              <a:rPr lang="en-US" dirty="0" smtClean="0"/>
              <a:t>Since the telephone is the fastest way to get in contact with someone, Mostly everyone has a telephone.</a:t>
            </a:r>
          </a:p>
          <a:p>
            <a:pPr lvl="1"/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Effect</a:t>
            </a:r>
          </a:p>
          <a:p>
            <a:pPr>
              <a:buNone/>
            </a:pPr>
            <a:r>
              <a:rPr lang="en-US" dirty="0" smtClean="0"/>
              <a:t>The Telephone helps everyone with their </a:t>
            </a:r>
            <a:r>
              <a:rPr lang="en-US" dirty="0" smtClean="0"/>
              <a:t>communication.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People can now talk to their co-workers and or friends fast than they could </a:t>
            </a:r>
            <a:endParaRPr lang="en-US" dirty="0"/>
          </a:p>
        </p:txBody>
      </p:sp>
      <p:sp>
        <p:nvSpPr>
          <p:cNvPr id="2050" name="AutoShape 2" descr="data:image/jpg;base64,/9j/4AAQSkZJRgABAQAAAQABAAD/2wBDAAkGBwgHBgkIBwgKCgkLDRYPDQwMDRsUFRAWIB0iIiAdHx8kKDQsJCYxJx8fLT0tMTU3Ojo6Iys/RD84QzQ5Ojf/2wBDAQoKCg0MDRoPDxo3JR8lNzc3Nzc3Nzc3Nzc3Nzc3Nzc3Nzc3Nzc3Nzc3Nzc3Nzc3Nzc3Nzc3Nzc3Nzc3Nzc3Nzf/wAARCABOAE4DASIAAhEBAxEB/8QAGwAAAgIDAQAAAAAAAAAAAAAABAUBAgADBgf/xABBEAACAQMBAwgGBwQLAAAAAAABAgMABBESBSExBhMiQVFxkbEyNWFzgaEUFUJSksHSM6LR8BYjJCU0Q1OCssLx/8QAFwEBAQEBAAAAAAAAAAAAAAAAAAECA//EAB8RAAICAgMAAwAAAAAAAAAAAAABAhESMQMTITJRsf/aAAwDAQACEQMRAD8A9nVRpHRHDsqdI7B4Vi+iO6rVQRpXsHhWaR2DwqamqAaR9OpjpCqTvI4Ae2sV87sKe6gW2pZLO9u91brKuNSNKFIJGd+fYRWxZ1aYLFvGguWU7j1cQMHxzwqkDYZFlZ1Cjo4347f/ACtugfdHhQ2z13TN2yYHwAHnmi6hp+MrpH3R4Uo5TqPq9Nw/bDq9jU5pPyo9Xp75fJqhBqvojuqaqvAd1Y5wpogWFRIdMbEdQNaskdZoe9mKCMEnBJJx7BVolnBbZ2dfnat9cPZz8287FGVCwKjCqd3sAo7kTB/brtyunTGqEEY3ls/9ad/WtvE6xfSZRobLu6AhR2E5+ORmip7mRYrl9cbBVOjSckHB3H5UIoXIY7O/wcbZ3vlz/uJP50TQezlVIhGHDaAFJ7TijKHSW2ZSflR6vT3y+TU4pPyo9Xp75fJqhkaL6I7qpcMFjLHqGauvojurVdAvGVHE+3FAAmc5GG09gJxu7qpcuXlTrKoTht28kChwWDFQp1A4wv8AGouE0wyIURsaRg8OJPYc8BVCE8+yIJLmVoZuaW8VecLnJTSCDjHHIU9g8aZOiqszq4YSzRJjflQuDg5A6s1MjaXcCR9SQ6F54ZJ9FcdfWfiT143U4QWoAXBaWXo9YGVGfbhhnuoix2M9kgtC77yWkJ8N35VF9JfrcILNsR6cMTHrGc94PzpHyikMOxbCMMyl5NbaTg4AJP8AyFa+St7Ld7SkEN9NPZrEWUSNqwcgYyfjW8G42deluGdnVR3Mqcws2lnkbSdIIHAnO/fQ3Kg52envl8mraBr2jbr1IrufkB5mtPKf1cnvh5NWGc2qSGgO4d1VYZ41EjiOMMxAUDeScAVWKeOZdUTK69qMCPlQyYY1BL4AOOON+KUygTShGViHlPSH2dwGfPwprMxKf1Y1HO8ZpdBd3KKfpllzZ1HfG2QfbvAqpFSbNd5C1ukryT5WRwTkb92o8fiPgOvNDTwMERAFykKRDQMDUeOPAUfLfWIEYuHEetgqCUYyx4DvoiOENMmOnpOs9/VTQpx2AywiZVintkniE3NxlsHSvAnqx453VTZsVpbTg29u0Ulwp3MW9FTx35/nFVnv7G12lZ2LwXVtNcaxESOjqJI45OTgFsdSjJxgUxskDIk0NyJrd4V0HAy2QOkT7Rjq6+6mXlFzlVX4Xsxqv526kjRPick/lQ/Kf1cnvl8mojZTB4pZv9WVmHcNw8qH5S+rk98vk1Rl5FUq+gy8s4b2ART6tOPssRXKXvIOIzGewvZYJuIbJB/EuDT0coLLA6Fxw+4v6qz+kFln0Lj8C/qrIhySho5o2fLPZn7C8+mxj7MoEmficN86lOWO07JtG1tiMMcWgcr+636q6X6/svuXH4F/jUPt2wZSHinYdhRT+dU32xfyivwVQcreT94QJ5TbP2XMRT94dH510Nlc280GuzljlQ/5kThx4g1z94vJ28B57Z7gn7SIFPyaufu+T2yBJz2zbi9tpeIYKAfxKwNLYrilptHpGuJn1kDVjGSN+KD21di2sHZCNbdCPHWx3DH89VecJtvbezJuaXajzqv2bmMSDxPS+dPdl7ZG07iO42mCFg9CKBOiWPFjls57OyiaNLhwalL1HV7NhMNtFGfsqBQ/KUf3cnvl8mqF2/ZKMCOf8C/qpdyg25aS2KKqT550Heo7D7aHGUsnZ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74295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www.eriding.net/media/photos/ict/icthome/050608_rfoster_mp_ict_ith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886200"/>
            <a:ext cx="1464174" cy="2530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en.wikipedia.org/wiki/Telephone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en.wikipedia.org/wiki/Telephone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www.wireless.att.com/cell-phone-service/cell-phones/index.jsp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www.t-mobile.com/promotions/generic.aspx?PAsset=Pro_Pro_MyTouchSlide&amp;WT.ac=0922HOM04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admintell.napco.com/ee/images/uploads/gadgetell/vtech6110_lg.jpg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www.eriding.net/media/photos/ict/icthome/050608_rfoster_mp_ict_ith010.jpg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104</TotalTime>
  <Words>191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Roman Adams September 20, 2010</vt:lpstr>
      <vt:lpstr>What is a Telephone?</vt:lpstr>
      <vt:lpstr>Inventors &amp; Inspiration</vt:lpstr>
      <vt:lpstr>How did the telephone change over time</vt:lpstr>
      <vt:lpstr>How The Telephone Influences Us &amp; The Effect</vt:lpstr>
      <vt:lpstr>Slide 6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 Adams September 20, 2010</dc:title>
  <dc:creator>Roman Alexander Adams</dc:creator>
  <cp:lastModifiedBy>Roman Alexander Adams</cp:lastModifiedBy>
  <cp:revision>13</cp:revision>
  <dcterms:created xsi:type="dcterms:W3CDTF">2010-09-20T17:49:11Z</dcterms:created>
  <dcterms:modified xsi:type="dcterms:W3CDTF">2010-09-22T18:10:28Z</dcterms:modified>
</cp:coreProperties>
</file>